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3C90-AE97-4576-D33B-079F58C2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046CD-5FC3-DE52-8038-4C0078D9E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B562-21E1-AB14-56AE-881086DB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960AD-ACB1-BA5E-CA72-B5BF3CE6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D4B31-E352-97F5-0E4B-C8A22AFD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333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68E4-74D4-C714-B08D-C5EDB5B1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541E3-A361-29F7-DC49-B4F70E87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2F68A-29E8-F237-213A-933E07AC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9126A-68CF-BCA2-5825-4E7303AD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A6FE6-0EAE-ADD5-A95E-7ED7D03A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866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5DC0D9-82FB-C1C8-ADFE-F6A4AA4D8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76035-EF43-C27A-8FB7-EC3E39A2B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0AB36-340D-3317-D9B8-ABA71459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E7F79-E690-3E7C-9BF9-E17C2530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9403-F76C-2AFB-D3C7-E1175868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343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DAC7-5BF8-E72C-EBE4-171B0616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34D8D-0E25-97D0-E5B6-5269744E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A5E61-019E-E879-A43D-B20F645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DEE7D-5F47-976C-C8CF-3F20CEF85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52216-ABEF-752A-380B-69E97668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382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FCD5-3789-3B60-816E-7A220CAC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87C71-912B-79BB-A9B6-DE8A7CEE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0DE81-CFA9-C281-3F7E-B85319C1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730FD-3E03-75B8-F26E-F8F62F55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3C5E3-0FE6-5FDF-63D1-6941E96D5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515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4596-F818-8858-E618-AD149400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37CCA-1BC2-9C47-F9C7-CCCB33D18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4FE6B-9EDC-BC7E-6562-012953A2C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EB6E5-FA9A-EA83-BA1E-4786AA2C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47B1D-7529-D3C7-7DD6-CCD502C3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18FA2-2366-9DE7-5C61-E6EEE88A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456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61AA-C672-E425-C2C2-DC5081FB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1F6F-DC1E-F079-E0E6-E0BBD2C2F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61A87-75DB-1FF6-EDE0-66F9BE3B3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20687-7646-973C-39CA-E571E5A07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211E6-5C55-E608-D5E0-E9593A4F6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E0F841-455D-243B-0789-7764FB79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3F8ED3-96D8-4C06-FC45-7410A8EB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6374F7-47A4-DD63-B2F3-A3B6A7B3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468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4D12-6C84-003F-D19A-B4CA70AB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7EB5-AF0F-8E23-3B7B-5B33AADD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00B43-67D0-845C-B92D-F447D7BF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E711C-DF13-3910-8ACB-B5BBC1D9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907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B11E3-D399-0AD1-8C4B-0656DF24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DCA6C-0BC4-1429-CA20-DB49783B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A145-1674-DF36-15E0-A5E78029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029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061E-E4BD-A937-3694-7B1C8499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C54BC-D0B0-58B6-CCB6-609C96BF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1B6A9-6124-7927-C268-A54C1514A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D50B0-F6DE-8FDC-E9C5-D2879387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A6A85-6F96-94E0-0232-D07046E3D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603B-1464-8923-EC93-E6217B81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82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B824-2324-5A21-6CF7-1CC002FE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8811FE-26A5-D340-2DAA-9304E6D05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64DF3-3DB5-25CC-F3B5-52A94B839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6FB51-D65E-C70F-5896-B49F6E2A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269F8-21BE-FFFE-13AD-AF36786D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0715E-DDD5-D5B3-8D38-1116C67A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936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A84CE-B7C8-5857-03DB-F7219FE0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1940C-37B3-9674-7968-9D4A42709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236E2-1B91-09E2-9CA1-2A1B11D92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FFF37-6B6A-462F-A089-18B26E7CA8F1}" type="datetimeFigureOut">
              <a:rPr lang="en-PH" smtClean="0"/>
              <a:t>11/07/2024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D07A8-34DA-26F9-2CB0-8C6298539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5F565-D6CC-4359-D72D-EDFB9AE5C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DF607-8EBA-4E16-9669-1D09426F04A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2529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689E-09F8-A83F-A6DD-2C8FD3B8C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FAC82-9D02-C6EF-F563-8CF74339D8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white tree with dots and circles on it&#10;&#10;Description automatically generated">
            <a:extLst>
              <a:ext uri="{FF2B5EF4-FFF2-40B4-BE49-F238E27FC236}">
                <a16:creationId xmlns:a16="http://schemas.microsoft.com/office/drawing/2014/main" id="{77D1C76B-CDBB-8104-7D8B-16AC69E33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3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mputer screen shot of a machine learning&#10;&#10;Description automatically generated">
            <a:extLst>
              <a:ext uri="{FF2B5EF4-FFF2-40B4-BE49-F238E27FC236}">
                <a16:creationId xmlns:a16="http://schemas.microsoft.com/office/drawing/2014/main" id="{2C27E365-A143-41D2-A142-A36965A47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72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CD62D6C-9E0D-96B7-881D-616810B43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82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DA7180-769E-0CE7-0C06-4A11FEF79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844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BC55EE-C12B-14D8-ECE9-231702CD9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B89E3C-EB27-AF82-9E02-128FC40D7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23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E5C1D0-9EC7-EEDC-55E7-9ED0FB458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39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3E661D-B6F9-52D5-30A6-8C5BED4AE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867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426B06-A1EF-D661-1373-D40ED2D4D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4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CFDC2E-F2E1-1A9A-46B6-4A72AB873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435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49C427-9850-1357-78BB-B737EFCB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418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9F269A-2CD5-23C5-C814-8A32D36FF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5091CF-5356-503C-8761-CA11598D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648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9A96597-3EBF-7DED-E510-C55EB0B2F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137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BBE48B-F9C9-5A4E-8E1F-640B6BD2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5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867FEB-7A58-4862-CC6B-7A9D70A90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4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07D8AE-D235-B8AF-7619-1E40F8E77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5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EEF5A4-4C3B-5064-8F5A-3173C39F3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FB54A4-D5A8-CC12-0C9F-3EBF49F1C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366128A-2DFB-3763-ABD2-13C710C08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3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7" name="Content Placeholder 36" descr="A screenshot of a computer&#10;&#10;Description automatically generated">
            <a:extLst>
              <a:ext uri="{FF2B5EF4-FFF2-40B4-BE49-F238E27FC236}">
                <a16:creationId xmlns:a16="http://schemas.microsoft.com/office/drawing/2014/main" id="{92DA8923-A36F-AA09-1ED2-066F60B85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74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4D286F-9746-4D6C-8D5C-D92A06737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43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900AA3-F11B-BD74-B7CF-40D6DA764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7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5CDF-042A-C2DB-65E5-92441BF1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A15993-9A0F-B504-9510-AB977EC2E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2"/>
          </a:xfrm>
        </p:spPr>
      </p:pic>
    </p:spTree>
    <p:extLst>
      <p:ext uri="{BB962C8B-B14F-4D97-AF65-F5344CB8AC3E}">
        <p14:creationId xmlns:p14="http://schemas.microsoft.com/office/powerpoint/2010/main" val="3035254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577019-ADE6-B859-A0D0-FCCCC2441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3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robot hand holding a cup&#10;&#10;Description automatically generated">
            <a:extLst>
              <a:ext uri="{FF2B5EF4-FFF2-40B4-BE49-F238E27FC236}">
                <a16:creationId xmlns:a16="http://schemas.microsoft.com/office/drawing/2014/main" id="{BD787A72-CD2D-1330-DB00-1E92D482B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63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DE68C9-CFB0-391B-D2B2-5FB66DD26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98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robot hand holding a silver cylinder&#10;&#10;Description automatically generated">
            <a:extLst>
              <a:ext uri="{FF2B5EF4-FFF2-40B4-BE49-F238E27FC236}">
                <a16:creationId xmlns:a16="http://schemas.microsoft.com/office/drawing/2014/main" id="{7301B277-E98D-DB8E-6AF5-267616F0B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19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E88A3C-0E11-15DF-DFAE-CF7DDB573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5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0E733C-F057-2B43-4D34-C7A2319F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5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D5ACC2-73C6-794B-8914-C9BE79471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9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F78EA6-1273-68DD-081C-55EEF9768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F9014-9B92-0D3A-070C-D385A9409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64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9B230A-271C-9E3F-97B8-3E916DA55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3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40210-FE18-00F2-3A2A-FE3DE9B6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48359F-8250-6672-D54E-3039D1D459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02639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539CA6-C5EA-C1D9-5663-69FB1093E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27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B617C4-5FF3-D0CB-F2AF-86B16329C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18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C077A2-C37A-741E-C694-641AA2980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3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robot hand holding a metal object&#10;&#10;Description automatically generated">
            <a:extLst>
              <a:ext uri="{FF2B5EF4-FFF2-40B4-BE49-F238E27FC236}">
                <a16:creationId xmlns:a16="http://schemas.microsoft.com/office/drawing/2014/main" id="{5ABF4EFF-3EEB-AD9B-540A-6EDC58E4E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15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09355C-2AC2-B6C4-B2CA-7ACD2D166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05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5E0648AB-9C5C-EA6A-0E8F-2E0F4EA2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2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BF8EEE-92A1-814F-0666-10E2A2182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35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D1B6E0-4433-78C5-3348-1D0343E56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55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FCFA282-4BA5-523F-4123-FF791FDA4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30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90DB76-6593-BE9A-26C0-9613C8AFB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4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F2798C-6BC2-786E-B761-F0B0C85A0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38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DA1D1A34-89A8-35E6-8D2C-0E83FB995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9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94B7B3-EB15-67E3-6434-4FF102DBB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89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1E63EF-6D31-B8DC-6484-0742FA305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2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241DB38D-E6DC-480E-63E8-64CF9E391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92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fruit and vegetables&#10;&#10;Description automatically generated">
            <a:extLst>
              <a:ext uri="{FF2B5EF4-FFF2-40B4-BE49-F238E27FC236}">
                <a16:creationId xmlns:a16="http://schemas.microsoft.com/office/drawing/2014/main" id="{914110C9-3958-89B5-D374-70E542FFC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78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diagram&#10;&#10;Description automatically generated">
            <a:extLst>
              <a:ext uri="{FF2B5EF4-FFF2-40B4-BE49-F238E27FC236}">
                <a16:creationId xmlns:a16="http://schemas.microsoft.com/office/drawing/2014/main" id="{4BD81428-5148-C773-0BCC-BD473D3EF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17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fruit and vegetables&#10;&#10;Description automatically generated">
            <a:extLst>
              <a:ext uri="{FF2B5EF4-FFF2-40B4-BE49-F238E27FC236}">
                <a16:creationId xmlns:a16="http://schemas.microsoft.com/office/drawing/2014/main" id="{6FE74880-8DE2-A314-198F-9CC94DA91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74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9F5D20C-5587-2C9F-CF51-E709BE50C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64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fruit and vegetables&#10;&#10;Description automatically generated">
            <a:extLst>
              <a:ext uri="{FF2B5EF4-FFF2-40B4-BE49-F238E27FC236}">
                <a16:creationId xmlns:a16="http://schemas.microsoft.com/office/drawing/2014/main" id="{F8BF9D5C-2924-7197-269C-A67ED1039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3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robot hand with a metal cylinder&#10;&#10;Description automatically generated">
            <a:extLst>
              <a:ext uri="{FF2B5EF4-FFF2-40B4-BE49-F238E27FC236}">
                <a16:creationId xmlns:a16="http://schemas.microsoft.com/office/drawing/2014/main" id="{61533AF0-542B-3F36-3D92-05FF485BB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video game console and a video game controller&#10;&#10;Description automatically generated">
            <a:extLst>
              <a:ext uri="{FF2B5EF4-FFF2-40B4-BE49-F238E27FC236}">
                <a16:creationId xmlns:a16="http://schemas.microsoft.com/office/drawing/2014/main" id="{865B5D91-AFB5-E201-0258-3B2F3D891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05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artoon character with a thought bubble&#10;&#10;Description automatically generated">
            <a:extLst>
              <a:ext uri="{FF2B5EF4-FFF2-40B4-BE49-F238E27FC236}">
                <a16:creationId xmlns:a16="http://schemas.microsoft.com/office/drawing/2014/main" id="{3D6ED5F1-E097-1050-A3CD-9B422E0F8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2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apples and grapes&#10;&#10;Description automatically generated">
            <a:extLst>
              <a:ext uri="{FF2B5EF4-FFF2-40B4-BE49-F238E27FC236}">
                <a16:creationId xmlns:a16="http://schemas.microsoft.com/office/drawing/2014/main" id="{364179B6-5C93-328C-38B6-440C09530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15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fruit in it&#10;&#10;Description automatically generated">
            <a:extLst>
              <a:ext uri="{FF2B5EF4-FFF2-40B4-BE49-F238E27FC236}">
                <a16:creationId xmlns:a16="http://schemas.microsoft.com/office/drawing/2014/main" id="{90625EFE-3AD2-C0C7-DB94-618B83CBD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25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text&#10;&#10;Description automatically generated">
            <a:extLst>
              <a:ext uri="{FF2B5EF4-FFF2-40B4-BE49-F238E27FC236}">
                <a16:creationId xmlns:a16="http://schemas.microsoft.com/office/drawing/2014/main" id="{A6AC208E-E6B8-8F44-5001-B5DB5B07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90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text below&#10;&#10;Description automatically generated">
            <a:extLst>
              <a:ext uri="{FF2B5EF4-FFF2-40B4-BE49-F238E27FC236}">
                <a16:creationId xmlns:a16="http://schemas.microsoft.com/office/drawing/2014/main" id="{C9D62F0B-7B11-FF28-7DCF-B4600B419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text&#10;&#10;Description automatically generated">
            <a:extLst>
              <a:ext uri="{FF2B5EF4-FFF2-40B4-BE49-F238E27FC236}">
                <a16:creationId xmlns:a16="http://schemas.microsoft.com/office/drawing/2014/main" id="{4E97C1E7-4468-3536-6B68-826A23819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18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text&#10;&#10;Description automatically generated">
            <a:extLst>
              <a:ext uri="{FF2B5EF4-FFF2-40B4-BE49-F238E27FC236}">
                <a16:creationId xmlns:a16="http://schemas.microsoft.com/office/drawing/2014/main" id="{8B15921B-1E99-A782-A586-184845DEF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77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fruit in it&#10;&#10;Description automatically generated">
            <a:extLst>
              <a:ext uri="{FF2B5EF4-FFF2-40B4-BE49-F238E27FC236}">
                <a16:creationId xmlns:a16="http://schemas.microsoft.com/office/drawing/2014/main" id="{FCE1F98C-6EA2-97AA-E1B4-89FDB131C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7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text below&#10;&#10;Description automatically generated">
            <a:extLst>
              <a:ext uri="{FF2B5EF4-FFF2-40B4-BE49-F238E27FC236}">
                <a16:creationId xmlns:a16="http://schemas.microsoft.com/office/drawing/2014/main" id="{FC33B6A7-58D8-336A-BA39-350D84E9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92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text below&#10;&#10;Description automatically generated">
            <a:extLst>
              <a:ext uri="{FF2B5EF4-FFF2-40B4-BE49-F238E27FC236}">
                <a16:creationId xmlns:a16="http://schemas.microsoft.com/office/drawing/2014/main" id="{BFB3EB5B-527F-7087-8F8D-928242D47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8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ED430B94-9569-7CB8-14A5-23224124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830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a question&#10;&#10;Description automatically generated">
            <a:extLst>
              <a:ext uri="{FF2B5EF4-FFF2-40B4-BE49-F238E27FC236}">
                <a16:creationId xmlns:a16="http://schemas.microsoft.com/office/drawing/2014/main" id="{25B3911F-E0B2-8677-67D5-E77B2075B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168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wl of fruit with text&#10;&#10;Description automatically generated">
            <a:extLst>
              <a:ext uri="{FF2B5EF4-FFF2-40B4-BE49-F238E27FC236}">
                <a16:creationId xmlns:a16="http://schemas.microsoft.com/office/drawing/2014/main" id="{2BD44857-31DF-0C90-0A86-5E1CEBF22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0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DF22135-1161-85D7-34AF-A8877264E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96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316551-60AD-11D1-526C-A79A7BABD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4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CDE4CA9-4685-8FFE-F8DB-EF1E1E94E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85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8947D238-B4CF-C0ED-5CAF-52CFA065F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80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C52EE7-99DC-64C7-A555-52E85767C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1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85569E-7D6A-259E-4E2D-2D35890FD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5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EB35A6-D86F-F55D-843E-6A1DC7D42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957B28-AF25-8705-BF14-04A62A4F4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9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8A54B0-6DE5-D7CC-C4EB-F827C20B1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39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fruit in a bowl&#10;&#10;Description automatically generated">
            <a:extLst>
              <a:ext uri="{FF2B5EF4-FFF2-40B4-BE49-F238E27FC236}">
                <a16:creationId xmlns:a16="http://schemas.microsoft.com/office/drawing/2014/main" id="{533A990E-CEA2-C88C-0052-3460828C1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05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fruit in a bowl&#10;&#10;Description automatically generated">
            <a:extLst>
              <a:ext uri="{FF2B5EF4-FFF2-40B4-BE49-F238E27FC236}">
                <a16:creationId xmlns:a16="http://schemas.microsoft.com/office/drawing/2014/main" id="{906ED257-56D2-A829-3567-77374243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43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robot hand holding a metal container&#10;&#10;Description automatically generated">
            <a:extLst>
              <a:ext uri="{FF2B5EF4-FFF2-40B4-BE49-F238E27FC236}">
                <a16:creationId xmlns:a16="http://schemas.microsoft.com/office/drawing/2014/main" id="{70FB0579-77F2-41A2-9DE6-0357AC07B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88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18C959-7A54-3833-E329-38F349CD5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4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A18680-C462-4D1F-E060-DDF12DDA3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91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0B0CE5-BEA2-C1A9-2646-7E04681AF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6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fruit in a bowl&#10;&#10;Description automatically generated">
            <a:extLst>
              <a:ext uri="{FF2B5EF4-FFF2-40B4-BE49-F238E27FC236}">
                <a16:creationId xmlns:a16="http://schemas.microsoft.com/office/drawing/2014/main" id="{4693E045-4E85-4948-8F07-A694D1AA6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54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round object with a long stem&#10;&#10;Description automatically generated">
            <a:extLst>
              <a:ext uri="{FF2B5EF4-FFF2-40B4-BE49-F238E27FC236}">
                <a16:creationId xmlns:a16="http://schemas.microsoft.com/office/drawing/2014/main" id="{D447A71E-3EF8-6D55-FD47-FE81FD9A5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65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0FF57020-F628-3880-1FB6-F2C6E40AF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18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705997-B5C6-FDAA-F45E-A34D57A28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robot hand holding a cylinder&#10;&#10;Description automatically generated">
            <a:extLst>
              <a:ext uri="{FF2B5EF4-FFF2-40B4-BE49-F238E27FC236}">
                <a16:creationId xmlns:a16="http://schemas.microsoft.com/office/drawing/2014/main" id="{FB828CFA-4319-2944-38FD-F4516C5EF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737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672B759D-6262-42A0-3CD5-D4392C5C5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35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64BCF6-2E69-5DB3-A094-1EB921398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80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A69680-9648-2BF9-176C-6C6D41ACF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275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1E0F9D-5261-6A2F-9E05-A8EC21E2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13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21A967D-AB20-DD2E-BCB9-CEFFE2B90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9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9BA12B-8053-4882-5D6A-AB9CEA464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82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FE6E87-C572-0E51-02C1-534790E62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713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33DABE48-98BE-C70D-20BF-62134D9A0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82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86558D-E673-E46F-A37B-71F92F7B8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696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robot hand holding a metal container&#10;&#10;Description automatically generated">
            <a:extLst>
              <a:ext uri="{FF2B5EF4-FFF2-40B4-BE49-F238E27FC236}">
                <a16:creationId xmlns:a16="http://schemas.microsoft.com/office/drawing/2014/main" id="{6DA12C1F-CD11-6C95-7A83-5AFDC81C8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4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mputer screen shot of a machine learning&#10;&#10;Description automatically generated">
            <a:extLst>
              <a:ext uri="{FF2B5EF4-FFF2-40B4-BE49-F238E27FC236}">
                <a16:creationId xmlns:a16="http://schemas.microsoft.com/office/drawing/2014/main" id="{72C59846-50D1-5D8D-8144-952C25AB4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02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artoon of a person thinking&#10;&#10;Description automatically generated">
            <a:extLst>
              <a:ext uri="{FF2B5EF4-FFF2-40B4-BE49-F238E27FC236}">
                <a16:creationId xmlns:a16="http://schemas.microsoft.com/office/drawing/2014/main" id="{8ACDA5CC-56A2-4E0E-5D05-DD86D45E8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20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artoon of a person thinking&#10;&#10;Description automatically generated">
            <a:extLst>
              <a:ext uri="{FF2B5EF4-FFF2-40B4-BE49-F238E27FC236}">
                <a16:creationId xmlns:a16="http://schemas.microsoft.com/office/drawing/2014/main" id="{50858890-595B-9678-669B-EFFDCD602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10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artoon of a person in front of a desk&#10;&#10;Description automatically generated">
            <a:extLst>
              <a:ext uri="{FF2B5EF4-FFF2-40B4-BE49-F238E27FC236}">
                <a16:creationId xmlns:a16="http://schemas.microsoft.com/office/drawing/2014/main" id="{9513677D-F668-90F9-B80F-AAADDB4EE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7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36C70C-E830-1EB3-8AB4-8221169F0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971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F9781A-277A-885F-8A99-B7880E1FA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64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A6F55A-936A-2EB4-AED4-B10BBE855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52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7FDE3B-1EC3-71DD-4CE0-4794B92D8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53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2C026D-5DE9-4DAF-96A7-45124DD63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96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3C70C3-9970-CCB0-E39F-98E7BDD6E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858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14B6FE-6B8B-939A-285F-EEDD66D1D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1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3FEC227AB5474A926685BB90C3D204" ma:contentTypeVersion="17" ma:contentTypeDescription="Create a new document." ma:contentTypeScope="" ma:versionID="ddd9d1c04855b7e0968a41d7e4b7cf87">
  <xsd:schema xmlns:xsd="http://www.w3.org/2001/XMLSchema" xmlns:xs="http://www.w3.org/2001/XMLSchema" xmlns:p="http://schemas.microsoft.com/office/2006/metadata/properties" xmlns:ns1="http://schemas.microsoft.com/sharepoint/v3" xmlns:ns3="3fb4f615-4a62-4694-bffa-86c90084260a" xmlns:ns4="5a0ec57d-c91f-4b8c-a35d-3bd8c26bef61" targetNamespace="http://schemas.microsoft.com/office/2006/metadata/properties" ma:root="true" ma:fieldsID="1279d08cfaec7b67b26474d967f4a9c4" ns1:_="" ns3:_="" ns4:_="">
    <xsd:import namespace="http://schemas.microsoft.com/sharepoint/v3"/>
    <xsd:import namespace="3fb4f615-4a62-4694-bffa-86c90084260a"/>
    <xsd:import namespace="5a0ec57d-c91f-4b8c-a35d-3bd8c26bef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_activity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4f615-4a62-4694-bffa-86c9008426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ec57d-c91f-4b8c-a35d-3bd8c26bef6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3fb4f615-4a62-4694-bffa-86c90084260a" xsi:nil="true"/>
  </documentManagement>
</p:properties>
</file>

<file path=customXml/itemProps1.xml><?xml version="1.0" encoding="utf-8"?>
<ds:datastoreItem xmlns:ds="http://schemas.openxmlformats.org/officeDocument/2006/customXml" ds:itemID="{F3B7E22A-B9EE-4055-AC91-8318155CC5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fb4f615-4a62-4694-bffa-86c90084260a"/>
    <ds:schemaRef ds:uri="5a0ec57d-c91f-4b8c-a35d-3bd8c26bef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ADB763-2C20-476D-89E5-B7ACA73FB9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0C707A-8E6A-482D-85F8-C6864D3198CD}">
  <ds:schemaRefs>
    <ds:schemaRef ds:uri="5a0ec57d-c91f-4b8c-a35d-3bd8c26bef61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3fb4f615-4a62-4694-bffa-86c90084260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Widescreen</PresentationFormat>
  <Paragraphs>0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Elizer Jr. D. Ponio</dc:creator>
  <cp:lastModifiedBy>Elizer Jr. D. Ponio</cp:lastModifiedBy>
  <cp:revision>3</cp:revision>
  <dcterms:created xsi:type="dcterms:W3CDTF">2024-07-11T14:54:04Z</dcterms:created>
  <dcterms:modified xsi:type="dcterms:W3CDTF">2024-07-11T15:43:39Z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0x010100F53FEC227AB5474A926685BB90C3D204</vt:lpwstr>
  </property>
</Properties>
</file>